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9" r:id="rId4"/>
    <p:sldId id="275" r:id="rId5"/>
    <p:sldId id="263" r:id="rId6"/>
    <p:sldId id="264" r:id="rId7"/>
    <p:sldId id="260" r:id="rId8"/>
    <p:sldId id="265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96255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1692" y="96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4071230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클레젯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(CLESET)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V1.2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1445" y="43728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응칠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6B82A27-4E97-1A7B-7FCD-0409C00D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E0BAF-AEF1-5C75-D802-C243AAA08424}"/>
              </a:ext>
            </a:extLst>
          </p:cNvPr>
          <p:cNvSpPr txBox="1"/>
          <p:nvPr/>
        </p:nvSpPr>
        <p:spPr>
          <a:xfrm>
            <a:off x="169317" y="820210"/>
            <a:ext cx="52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57CA7-16E9-180F-6298-AFA8B8EB8E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6" y="1418250"/>
            <a:ext cx="8858305" cy="48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9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C911EA-01BE-95FF-19E6-9448CFB4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7773D-61E3-C701-42E6-2287E3E695B6}"/>
              </a:ext>
            </a:extLst>
          </p:cNvPr>
          <p:cNvSpPr txBox="1"/>
          <p:nvPr/>
        </p:nvSpPr>
        <p:spPr>
          <a:xfrm>
            <a:off x="102815" y="803585"/>
            <a:ext cx="388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(Entity(DTO))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F7363C-87AE-9896-8394-5DB04BED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84" y="1265250"/>
            <a:ext cx="5320277" cy="50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D33A199-BFE5-19E4-6AE8-8E943EA79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F9DA6-1D27-C8B1-6CB0-B5E4FFF69FC0}"/>
              </a:ext>
            </a:extLst>
          </p:cNvPr>
          <p:cNvSpPr txBox="1"/>
          <p:nvPr/>
        </p:nvSpPr>
        <p:spPr>
          <a:xfrm>
            <a:off x="127753" y="814923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(Util 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9C8FA-8E1D-442B-8DD5-9B2ED2032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2" y="1276588"/>
            <a:ext cx="2867425" cy="26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14F5E-79A0-0675-6867-75A216F66D59}"/>
              </a:ext>
            </a:extLst>
          </p:cNvPr>
          <p:cNvSpPr txBox="1"/>
          <p:nvPr/>
        </p:nvSpPr>
        <p:spPr>
          <a:xfrm>
            <a:off x="3078247" y="1928554"/>
            <a:ext cx="56131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AuthUtil</a:t>
            </a:r>
            <a:r>
              <a:rPr lang="ko-KR" altLang="en-US" dirty="0"/>
              <a:t>은 사용자 토큰을 디코딩하고 </a:t>
            </a:r>
            <a:r>
              <a:rPr lang="en-US" altLang="ko-KR" dirty="0" err="1"/>
              <a:t>decodedToken</a:t>
            </a:r>
            <a:r>
              <a:rPr lang="ko-KR" altLang="en-US" dirty="0"/>
              <a:t>의 </a:t>
            </a:r>
            <a:r>
              <a:rPr lang="en-US" altLang="ko-KR" dirty="0" err="1"/>
              <a:t>uid</a:t>
            </a:r>
            <a:r>
              <a:rPr lang="ko-KR" altLang="en-US" dirty="0"/>
              <a:t>를 기반    으로 </a:t>
            </a:r>
            <a:r>
              <a:rPr lang="en-US" altLang="ko-KR" dirty="0"/>
              <a:t>user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를 제공하는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〮 </a:t>
            </a:r>
            <a:r>
              <a:rPr lang="en-US" altLang="ko-KR" dirty="0" err="1"/>
              <a:t>FileUtil</a:t>
            </a:r>
            <a:r>
              <a:rPr lang="ko-KR" altLang="en-US" dirty="0"/>
              <a:t>은 게시글 또는 의상 업로드 또는 수정에 포함된 이미지를 서버에 저장하는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00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B6F07C4-BD45-A537-0982-03FC245AD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7C8C-5960-7E06-CA0F-CD5B4A7FA0FF}"/>
              </a:ext>
            </a:extLst>
          </p:cNvPr>
          <p:cNvSpPr txBox="1"/>
          <p:nvPr/>
        </p:nvSpPr>
        <p:spPr>
          <a:xfrm>
            <a:off x="73183" y="864517"/>
            <a:ext cx="558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사용자 정보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F15AA-2126-91B2-F2A2-40809856B488}"/>
              </a:ext>
            </a:extLst>
          </p:cNvPr>
          <p:cNvSpPr txBox="1"/>
          <p:nvPr/>
        </p:nvSpPr>
        <p:spPr>
          <a:xfrm>
            <a:off x="141318" y="4433593"/>
            <a:ext cx="65005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UserController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UserService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 기능 및 닉네임 중복 여부 체크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AC93E-F33E-C75E-ED8D-903E7F70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68" y="3335637"/>
            <a:ext cx="2205239" cy="2657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BE2E023-1639-D5D6-725A-9C2C1D946ABD}"/>
              </a:ext>
            </a:extLst>
          </p:cNvPr>
          <p:cNvCxnSpPr>
            <a:cxnSpLocks/>
          </p:cNvCxnSpPr>
          <p:nvPr/>
        </p:nvCxnSpPr>
        <p:spPr>
          <a:xfrm>
            <a:off x="4326751" y="2402158"/>
            <a:ext cx="2872071" cy="163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28303A0-74CE-F758-353C-2B2CF0BC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1525991"/>
            <a:ext cx="8811489" cy="8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54853BC-2216-56EA-BE3A-4B19BCB1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08" y="2242632"/>
            <a:ext cx="3649424" cy="3100647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7471577-FDD4-1933-1532-307565828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06211-2FCC-8154-67AB-930F2D3F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01" y="4238773"/>
            <a:ext cx="1604523" cy="1954209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F58FD90-1240-31A1-9A49-A42449F2C0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56244" y="2134981"/>
            <a:ext cx="640047" cy="9196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62374B9-31D2-F2F5-DBD8-116D9257F3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32792" y="2776828"/>
            <a:ext cx="1694265" cy="7123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EEC74ED-50AD-839F-1E90-881FC36F22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7498" y="3260436"/>
            <a:ext cx="2463670" cy="4979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DDB521-A06D-5547-1524-E1E5236F3612}"/>
              </a:ext>
            </a:extLst>
          </p:cNvPr>
          <p:cNvSpPr txBox="1"/>
          <p:nvPr/>
        </p:nvSpPr>
        <p:spPr>
          <a:xfrm>
            <a:off x="194612" y="2647871"/>
            <a:ext cx="341416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ClothFolderController</a:t>
            </a:r>
            <a:r>
              <a:rPr lang="ko-KR" altLang="en-US" dirty="0"/>
              <a:t>는 의상 분류에 대한 </a:t>
            </a:r>
            <a:r>
              <a:rPr lang="en-US" altLang="ko-KR" dirty="0"/>
              <a:t>client</a:t>
            </a:r>
            <a:r>
              <a:rPr lang="ko-KR" altLang="en-US" dirty="0"/>
              <a:t>의 요청을 처리하는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ClothFolderService</a:t>
            </a:r>
            <a:r>
              <a:rPr lang="ko-KR" altLang="en-US" dirty="0"/>
              <a:t>는 의상 분류에 대한 </a:t>
            </a:r>
            <a:r>
              <a:rPr lang="en-US" altLang="ko-KR" dirty="0"/>
              <a:t>CRUD</a:t>
            </a:r>
            <a:r>
              <a:rPr lang="ko-KR" altLang="en-US" dirty="0"/>
              <a:t>기능과 생성한 의상 분류에 의상을 분류하는 기능을 제공하는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ClothFolderDaoImpl</a:t>
            </a:r>
            <a:r>
              <a:rPr lang="ko-KR" altLang="en-US" dirty="0"/>
              <a:t>은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ko-KR" altLang="en-US" b="1" dirty="0"/>
              <a:t> </a:t>
            </a:r>
            <a:r>
              <a:rPr lang="en-US" altLang="ko-KR" dirty="0" err="1"/>
              <a:t>ClothFolderDetailDaoImpl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폴더의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2DCA8-6F6A-303F-CE97-58E0925986C6}"/>
              </a:ext>
            </a:extLst>
          </p:cNvPr>
          <p:cNvSpPr txBox="1"/>
          <p:nvPr/>
        </p:nvSpPr>
        <p:spPr>
          <a:xfrm>
            <a:off x="73183" y="864517"/>
            <a:ext cx="531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52C54D-076E-ACC6-1376-F7D883AB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12" y="1291952"/>
            <a:ext cx="8758195" cy="9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0B0CD1-29D1-86B6-6FF8-0C9E10DFB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F6B9B-DA83-B9EC-6970-56EFCED94B21}"/>
              </a:ext>
            </a:extLst>
          </p:cNvPr>
          <p:cNvSpPr txBox="1"/>
          <p:nvPr/>
        </p:nvSpPr>
        <p:spPr>
          <a:xfrm>
            <a:off x="100651" y="859131"/>
            <a:ext cx="477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42388-5BA4-DE55-8DF9-5253C70EE12E}"/>
              </a:ext>
            </a:extLst>
          </p:cNvPr>
          <p:cNvSpPr txBox="1"/>
          <p:nvPr/>
        </p:nvSpPr>
        <p:spPr>
          <a:xfrm>
            <a:off x="247578" y="3622242"/>
            <a:ext cx="448501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ClothController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ClothService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ClothFolderDaoImpl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분류 폴더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43EC3-8B54-D020-A3C8-911838DA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49" y="3928249"/>
            <a:ext cx="1522261" cy="23478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E87DA7-427B-0766-D393-DC1B52057BA6}"/>
              </a:ext>
            </a:extLst>
          </p:cNvPr>
          <p:cNvCxnSpPr>
            <a:cxnSpLocks/>
          </p:cNvCxnSpPr>
          <p:nvPr/>
        </p:nvCxnSpPr>
        <p:spPr>
          <a:xfrm>
            <a:off x="5098435" y="2237109"/>
            <a:ext cx="291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376AAA-8AE4-87B2-7E2B-CDFC6A0AB571}"/>
              </a:ext>
            </a:extLst>
          </p:cNvPr>
          <p:cNvCxnSpPr/>
          <p:nvPr/>
        </p:nvCxnSpPr>
        <p:spPr>
          <a:xfrm>
            <a:off x="4859312" y="3042105"/>
            <a:ext cx="863176" cy="145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03C35DC-EC15-44E1-D6CE-6C87BC541C77}"/>
              </a:ext>
            </a:extLst>
          </p:cNvPr>
          <p:cNvCxnSpPr>
            <a:cxnSpLocks/>
          </p:cNvCxnSpPr>
          <p:nvPr/>
        </p:nvCxnSpPr>
        <p:spPr>
          <a:xfrm>
            <a:off x="4503543" y="2994219"/>
            <a:ext cx="1149609" cy="246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1F9BF2A-835F-08A8-F754-6D24EB99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1268723"/>
            <a:ext cx="4932179" cy="17775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0AF498-0730-614A-22DD-91F14968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14" y="1084877"/>
            <a:ext cx="3675131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95334A-3A6E-1E6B-94B5-E0E4025F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88118-7ED8-2279-6940-341967905905}"/>
              </a:ext>
            </a:extLst>
          </p:cNvPr>
          <p:cNvSpPr txBox="1"/>
          <p:nvPr/>
        </p:nvSpPr>
        <p:spPr>
          <a:xfrm>
            <a:off x="144379" y="829605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추천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AD410-F1DB-5EA3-9211-DACBAED919F1}"/>
              </a:ext>
            </a:extLst>
          </p:cNvPr>
          <p:cNvSpPr txBox="1"/>
          <p:nvPr/>
        </p:nvSpPr>
        <p:spPr>
          <a:xfrm>
            <a:off x="425235" y="3735459"/>
            <a:ext cx="48471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ClothRecommendController</a:t>
            </a:r>
            <a:r>
              <a:rPr lang="ko-KR" altLang="en-US" sz="1600" dirty="0"/>
              <a:t>는 의상 추천에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ClothRecommendService</a:t>
            </a:r>
            <a:r>
              <a:rPr lang="ko-KR" altLang="en-US" sz="1600" dirty="0"/>
              <a:t>는 현재 계절에 어울리는 의상을 추천하거나 부족한 카테고리의 의상 추가를 추천하는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F32F4-19B9-12C1-16CE-29BA8C77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628" y="3863558"/>
            <a:ext cx="1482950" cy="231279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D06BD8-4C11-C0BF-79F1-4C9601B093AF}"/>
              </a:ext>
            </a:extLst>
          </p:cNvPr>
          <p:cNvCxnSpPr>
            <a:cxnSpLocks/>
          </p:cNvCxnSpPr>
          <p:nvPr/>
        </p:nvCxnSpPr>
        <p:spPr>
          <a:xfrm>
            <a:off x="5276065" y="2207632"/>
            <a:ext cx="284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ECC63-9380-0F40-1527-E586C226108C}"/>
              </a:ext>
            </a:extLst>
          </p:cNvPr>
          <p:cNvCxnSpPr>
            <a:cxnSpLocks/>
          </p:cNvCxnSpPr>
          <p:nvPr/>
        </p:nvCxnSpPr>
        <p:spPr>
          <a:xfrm>
            <a:off x="4690701" y="2600884"/>
            <a:ext cx="1279321" cy="17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C51A3EF-2A0D-B987-E831-0FDEC1BC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48" y="878168"/>
            <a:ext cx="3439473" cy="2400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76DDB8-31D8-0C41-E90A-1D870580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" y="1640418"/>
            <a:ext cx="5127963" cy="9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00926F-72E3-A2B5-2A62-37D4FB4F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6" y="1481797"/>
            <a:ext cx="8841569" cy="2005921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F74870-8BAB-8FBC-F638-8FA3CA123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D9236-8CD2-727C-77CD-C9C80B21A2E8}"/>
              </a:ext>
            </a:extLst>
          </p:cNvPr>
          <p:cNvSpPr txBox="1"/>
          <p:nvPr/>
        </p:nvSpPr>
        <p:spPr>
          <a:xfrm>
            <a:off x="136176" y="901809"/>
            <a:ext cx="4078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게시물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18C57-E6D6-A8DF-13CD-DB295E365AA4}"/>
              </a:ext>
            </a:extLst>
          </p:cNvPr>
          <p:cNvSpPr txBox="1"/>
          <p:nvPr/>
        </p:nvSpPr>
        <p:spPr>
          <a:xfrm>
            <a:off x="136176" y="4054988"/>
            <a:ext cx="5713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PostController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PostService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 및 좋아요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FavoritePostDaoImpl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좋아요 한 게시물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C894E-2249-DA3D-67BC-23C37D3C8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60" y="4496164"/>
            <a:ext cx="1518258" cy="178825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F22055C-CE27-4CB5-75EA-93918DF7743F}"/>
              </a:ext>
            </a:extLst>
          </p:cNvPr>
          <p:cNvCxnSpPr>
            <a:cxnSpLocks/>
          </p:cNvCxnSpPr>
          <p:nvPr/>
        </p:nvCxnSpPr>
        <p:spPr>
          <a:xfrm>
            <a:off x="3845699" y="2854926"/>
            <a:ext cx="3746105" cy="286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27C406-54A9-C709-6CF8-B3FF2C7E7A8C}"/>
              </a:ext>
            </a:extLst>
          </p:cNvPr>
          <p:cNvCxnSpPr>
            <a:cxnSpLocks/>
          </p:cNvCxnSpPr>
          <p:nvPr/>
        </p:nvCxnSpPr>
        <p:spPr>
          <a:xfrm>
            <a:off x="4328504" y="2854926"/>
            <a:ext cx="3333102" cy="218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9ADDCC-CB9D-A7CA-B883-7AB4B3CAE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88510-375D-6384-66CE-ED888C606939}"/>
              </a:ext>
            </a:extLst>
          </p:cNvPr>
          <p:cNvSpPr txBox="1"/>
          <p:nvPr/>
        </p:nvSpPr>
        <p:spPr>
          <a:xfrm>
            <a:off x="102815" y="887520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2A495-CD0B-FAD6-8D11-838311C92FE1}"/>
              </a:ext>
            </a:extLst>
          </p:cNvPr>
          <p:cNvSpPr txBox="1"/>
          <p:nvPr/>
        </p:nvSpPr>
        <p:spPr>
          <a:xfrm>
            <a:off x="178783" y="4268554"/>
            <a:ext cx="6488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CommentController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CommentService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댓글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270AF-9B93-0897-3418-CADA6546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43" y="3506712"/>
            <a:ext cx="1604736" cy="25782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3AD372-C953-9F18-43E9-ED9B0832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3" y="1684041"/>
            <a:ext cx="8790650" cy="11838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AF09CC-41CF-AB9D-DA2E-CE87BE76163F}"/>
              </a:ext>
            </a:extLst>
          </p:cNvPr>
          <p:cNvCxnSpPr>
            <a:cxnSpLocks/>
          </p:cNvCxnSpPr>
          <p:nvPr/>
        </p:nvCxnSpPr>
        <p:spPr>
          <a:xfrm>
            <a:off x="4435350" y="2807368"/>
            <a:ext cx="2981906" cy="169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8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171BC1C-03F7-ED43-AB47-3907D2A0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713" y="1064315"/>
            <a:ext cx="3669909" cy="22529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1E3B25-37EE-C03E-BFFE-26316FCA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9" y="1649818"/>
            <a:ext cx="4220010" cy="885825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572AF8C-BA35-C907-C61D-8BA47054D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9E3C-9188-B38D-D44C-506B1E2B9684}"/>
              </a:ext>
            </a:extLst>
          </p:cNvPr>
          <p:cNvSpPr txBox="1"/>
          <p:nvPr/>
        </p:nvSpPr>
        <p:spPr>
          <a:xfrm>
            <a:off x="57623" y="874578"/>
            <a:ext cx="451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4BE27-4FC8-EDFF-BBC3-3D302A860B9E}"/>
              </a:ext>
            </a:extLst>
          </p:cNvPr>
          <p:cNvSpPr txBox="1"/>
          <p:nvPr/>
        </p:nvSpPr>
        <p:spPr>
          <a:xfrm>
            <a:off x="116378" y="3796599"/>
            <a:ext cx="5241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MyPageController</a:t>
            </a:r>
            <a:r>
              <a:rPr lang="ko-KR" altLang="en-US" sz="1600" dirty="0"/>
              <a:t>는 마이페이지에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MyPageService</a:t>
            </a:r>
            <a:r>
              <a:rPr lang="ko-KR" altLang="en-US" sz="1600" dirty="0"/>
              <a:t>는 유저가 작성한 게시물</a:t>
            </a:r>
            <a:r>
              <a:rPr lang="en-US" altLang="ko-KR" sz="1600" dirty="0"/>
              <a:t>, </a:t>
            </a:r>
            <a:r>
              <a:rPr lang="ko-KR" altLang="en-US" sz="1600" dirty="0"/>
              <a:t>유저가</a:t>
            </a:r>
            <a:r>
              <a:rPr lang="en-US" altLang="ko-KR" sz="1600" dirty="0"/>
              <a:t> </a:t>
            </a:r>
            <a:r>
              <a:rPr lang="ko-KR" altLang="en-US" sz="1600" dirty="0"/>
              <a:t>좋아요 한 게시물을 조회하는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31DEE-4507-D2C8-A182-C82915AB5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6" y="4330293"/>
            <a:ext cx="1585683" cy="187100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C6F49B5-BD94-1A90-BFDC-0225818D5BA8}"/>
              </a:ext>
            </a:extLst>
          </p:cNvPr>
          <p:cNvCxnSpPr>
            <a:cxnSpLocks/>
          </p:cNvCxnSpPr>
          <p:nvPr/>
        </p:nvCxnSpPr>
        <p:spPr>
          <a:xfrm>
            <a:off x="4413108" y="1924932"/>
            <a:ext cx="944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E5C6486-0D62-B29C-26D4-E14BD4DC708E}"/>
              </a:ext>
            </a:extLst>
          </p:cNvPr>
          <p:cNvCxnSpPr>
            <a:cxnSpLocks/>
          </p:cNvCxnSpPr>
          <p:nvPr/>
        </p:nvCxnSpPr>
        <p:spPr>
          <a:xfrm>
            <a:off x="4390922" y="2350408"/>
            <a:ext cx="2867524" cy="2741503"/>
          </a:xfrm>
          <a:prstGeom prst="bentConnector3">
            <a:avLst>
              <a:gd name="adj1" fmla="val 291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52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1098822"/>
              </p:ext>
            </p:extLst>
          </p:nvPr>
        </p:nvGraphicFramePr>
        <p:xfrm>
          <a:off x="280988" y="1025525"/>
          <a:ext cx="8582024" cy="376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프론트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로그아웃 부분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백엔드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클래스 다이어그램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05. 25.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접속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 조회   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 다이어그램 일부 파라미터 변경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회원가입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9917FF-582A-CC75-0959-A3058A82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247981"/>
            <a:ext cx="7621577" cy="50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0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닉네임 중복체크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784F5-A3E9-A205-33FD-B03407D4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274688"/>
            <a:ext cx="8853055" cy="50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로그인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15F086-AB5E-0077-7FD5-0ED3AAC0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73176"/>
            <a:ext cx="8624628" cy="50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6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회원정보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A135A9-1EF3-9695-3920-DD6CBF1F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542887"/>
            <a:ext cx="8769927" cy="34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31BD91-17A0-6EC5-D48A-E9AFC882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1351495"/>
            <a:ext cx="8811491" cy="41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회원탈퇴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12304-4B31-ADFB-E966-B3E3C3FC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254126"/>
            <a:ext cx="8533102" cy="50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79BD4-E677-D6E3-B1CE-AF4FC98F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489045"/>
            <a:ext cx="8853054" cy="4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D800C-0513-BBF3-92E1-D9E63B4B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213243"/>
            <a:ext cx="8811491" cy="49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3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C4A5B3-CCAE-74B8-76C5-F795DA34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368165"/>
            <a:ext cx="8811491" cy="44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4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전체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9D7F6F-ACB6-BA2A-63F3-EC196F97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329000"/>
            <a:ext cx="8853055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D1D31-B190-A5AD-AB4F-0A2CBC18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Flowchart Diagram (Front End)</a:t>
            </a:r>
          </a:p>
          <a:p>
            <a:r>
              <a:rPr lang="en-US" altLang="ko-KR" dirty="0"/>
              <a:t>Class Diagram (Back End)</a:t>
            </a:r>
          </a:p>
          <a:p>
            <a:r>
              <a:rPr lang="en-US" altLang="ko-KR" dirty="0"/>
              <a:t>Sequence Diagram(Back End)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77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73648B-26AA-D930-277F-379AAB99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644367"/>
            <a:ext cx="8836429" cy="2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7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5B8E99-F20A-B008-4D7D-DF70B2E5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" y="1836987"/>
            <a:ext cx="8836429" cy="23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상세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F9E771-63E0-2197-E189-A52A40687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953985"/>
            <a:ext cx="8836429" cy="21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7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F9BC19-99A5-5AB7-6880-E46A17C8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" y="1274688"/>
            <a:ext cx="8853054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 누른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977947-9DB1-7A9F-1B55-C221B025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471236"/>
            <a:ext cx="8861368" cy="31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3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생성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3CDE8-3D07-6EEF-3C49-C7D28053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516698"/>
            <a:ext cx="8803178" cy="28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8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E136D7-78FA-AFD7-7BD7-A95D8634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624783"/>
            <a:ext cx="8828116" cy="319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8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4779A-E53A-3229-56C2-3D2561AD0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499633"/>
            <a:ext cx="8861368" cy="36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7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9A567E-A9AE-A243-8372-B3AF11E9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274688"/>
            <a:ext cx="8902931" cy="44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65F9B-CF1E-4E82-F077-86EBE67B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465926"/>
            <a:ext cx="8836429" cy="3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687180-4F11-E562-817C-D136FB89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87" y="1309918"/>
            <a:ext cx="9144000" cy="4387988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7DBA0-D377-0959-C213-F28BA76948EF}"/>
              </a:ext>
            </a:extLst>
          </p:cNvPr>
          <p:cNvSpPr txBox="1"/>
          <p:nvPr/>
        </p:nvSpPr>
        <p:spPr>
          <a:xfrm>
            <a:off x="151926" y="923363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225" dirty="0" err="1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225" dirty="0">
              <a:solidFill>
                <a:prstClr val="black">
                  <a:lumMod val="85000"/>
                  <a:lumOff val="15000"/>
                </a:prst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A22D-162E-8E49-840F-80735844C60F}"/>
              </a:ext>
            </a:extLst>
          </p:cNvPr>
          <p:cNvSpPr txBox="1"/>
          <p:nvPr/>
        </p:nvSpPr>
        <p:spPr>
          <a:xfrm>
            <a:off x="1589371" y="255458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4472C4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A5A8-23C0-BFDD-304A-18AE14D3B07B}"/>
              </a:ext>
            </a:extLst>
          </p:cNvPr>
          <p:cNvSpPr txBox="1"/>
          <p:nvPr/>
        </p:nvSpPr>
        <p:spPr>
          <a:xfrm>
            <a:off x="4150519" y="553023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마이페이지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07347-82EA-246F-AB56-377D7BFE9A13}"/>
              </a:ext>
            </a:extLst>
          </p:cNvPr>
          <p:cNvSpPr txBox="1"/>
          <p:nvPr/>
        </p:nvSpPr>
        <p:spPr>
          <a:xfrm>
            <a:off x="7335019" y="5571223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C00000"/>
                </a:solidFill>
                <a:latin typeface="맑은 고딕" panose="020F0502020204030204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AD7BD-9BAC-E15F-3AC2-7103F80E545C}"/>
              </a:ext>
            </a:extLst>
          </p:cNvPr>
          <p:cNvSpPr txBox="1"/>
          <p:nvPr/>
        </p:nvSpPr>
        <p:spPr>
          <a:xfrm>
            <a:off x="3677758" y="2243647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AD47"/>
                </a:solidFill>
                <a:latin typeface="맑은 고딕" panose="020F0502020204030204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E3584E-95F5-DB0B-75C1-D43EA374366D}"/>
              </a:ext>
            </a:extLst>
          </p:cNvPr>
          <p:cNvSpPr/>
          <p:nvPr/>
        </p:nvSpPr>
        <p:spPr>
          <a:xfrm>
            <a:off x="4150519" y="1586232"/>
            <a:ext cx="3404110" cy="14954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53B5DA-8902-07E9-96DD-8F66B63DC2C0}"/>
              </a:ext>
            </a:extLst>
          </p:cNvPr>
          <p:cNvSpPr/>
          <p:nvPr/>
        </p:nvSpPr>
        <p:spPr>
          <a:xfrm>
            <a:off x="3710275" y="3109913"/>
            <a:ext cx="2041598" cy="2387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0E0FEE-78AE-2EC2-9B1A-65C1F66044DC}"/>
              </a:ext>
            </a:extLst>
          </p:cNvPr>
          <p:cNvSpPr/>
          <p:nvPr/>
        </p:nvSpPr>
        <p:spPr>
          <a:xfrm>
            <a:off x="5802540" y="3111594"/>
            <a:ext cx="1341318" cy="25745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D971C-426B-7E98-13F0-06E1BC1C5AD6}"/>
              </a:ext>
            </a:extLst>
          </p:cNvPr>
          <p:cNvSpPr txBox="1"/>
          <p:nvPr/>
        </p:nvSpPr>
        <p:spPr>
          <a:xfrm>
            <a:off x="1589371" y="255458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00B0F0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7D600-9ECF-1093-2F5D-7704A24F9F7F}"/>
              </a:ext>
            </a:extLst>
          </p:cNvPr>
          <p:cNvSpPr/>
          <p:nvPr/>
        </p:nvSpPr>
        <p:spPr>
          <a:xfrm>
            <a:off x="110690" y="2831583"/>
            <a:ext cx="3488895" cy="27396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3CDD5-3E2A-938E-0D64-560BE899D3E9}"/>
              </a:ext>
            </a:extLst>
          </p:cNvPr>
          <p:cNvSpPr txBox="1"/>
          <p:nvPr/>
        </p:nvSpPr>
        <p:spPr>
          <a:xfrm>
            <a:off x="7989018" y="492547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30A0"/>
                </a:solidFill>
                <a:latin typeface="맑은 고딕" panose="020F0502020204030204"/>
                <a:ea typeface="맑은 고딕" panose="020B0503020000020004" pitchFamily="50" charset="-127"/>
              </a:rPr>
              <a:t>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C8A17E-CE01-AE2A-0AD1-1E1B0477E977}"/>
              </a:ext>
            </a:extLst>
          </p:cNvPr>
          <p:cNvSpPr/>
          <p:nvPr/>
        </p:nvSpPr>
        <p:spPr>
          <a:xfrm>
            <a:off x="7220366" y="3109913"/>
            <a:ext cx="1770618" cy="1787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558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37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추가 되어 있는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1B3CC1-6DFC-9191-DAC5-5ABF09B1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1773864"/>
            <a:ext cx="8794866" cy="31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71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29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분류에서 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F5344A-582E-36D4-4B51-54099FF9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567224"/>
            <a:ext cx="8894618" cy="37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41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4CD04-794D-9B57-5CA8-E060784D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4" y="1498196"/>
            <a:ext cx="84772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9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76F92-6403-3474-5489-FB56A5D1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" y="1716344"/>
            <a:ext cx="8844741" cy="26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70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A3F3D-0E43-1CC4-D2EB-CABD433B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513514"/>
            <a:ext cx="8853055" cy="38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75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A20D8-9DE4-22E0-442E-9BA690B8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274688"/>
            <a:ext cx="8878953" cy="48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7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72B0B-6023-FEBC-AD89-57ED525A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274688"/>
            <a:ext cx="8837389" cy="44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8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CFF8C-5217-E83A-0898-32C4A6A7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642347"/>
            <a:ext cx="8869680" cy="26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3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34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상세조회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78653-AD1B-E9BD-4E87-3DCF3AFD4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632531"/>
            <a:ext cx="8853054" cy="28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4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15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장르별  보기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06E55B-6F48-4423-2ACD-0080C24D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9" y="1670766"/>
            <a:ext cx="8894617" cy="28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F3C0AD9-B1B7-25DC-CBF2-9ECC5EF6B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C1A7-66D2-DB1F-D42B-23724AB19B3F}"/>
              </a:ext>
            </a:extLst>
          </p:cNvPr>
          <p:cNvSpPr txBox="1"/>
          <p:nvPr/>
        </p:nvSpPr>
        <p:spPr>
          <a:xfrm>
            <a:off x="102815" y="77864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접속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D4946-7D82-7DDE-25FB-3C8AEEEF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2" y="1700120"/>
            <a:ext cx="8582346" cy="38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3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제목 검색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F62C0-F534-670C-21CF-AE4A5FAA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597476"/>
            <a:ext cx="8894618" cy="26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87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6130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2BD10-F4FE-3EFE-9011-CF7B7D20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610856"/>
            <a:ext cx="8836429" cy="36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7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5FB6D-B67D-DA03-089E-968C4C7F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537347"/>
            <a:ext cx="8836430" cy="32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3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60C08-1EB8-B496-EA78-DF7E83B5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" y="1482742"/>
            <a:ext cx="8877992" cy="36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51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739B4-C883-2E2E-3AB9-E361A071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478494"/>
            <a:ext cx="8828116" cy="36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9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EA2C60-4A14-9EF0-3848-5857483A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442943"/>
            <a:ext cx="8877993" cy="27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7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본인이 작성한 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A0FAC-B545-77B1-08B3-E6FC8F90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399379"/>
            <a:ext cx="8870640" cy="36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좋아요한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의상관련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0B6E07-647A-5BE6-53CF-736B390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680556"/>
            <a:ext cx="882811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3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C78ABD1-8465-4DE6-87BC-E3F9C4A52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C8E28-E6E1-5ACD-1012-6A0C530F24FB}"/>
              </a:ext>
            </a:extLst>
          </p:cNvPr>
          <p:cNvSpPr txBox="1"/>
          <p:nvPr/>
        </p:nvSpPr>
        <p:spPr>
          <a:xfrm>
            <a:off x="77876" y="820210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의상조회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3B806-82DB-2C4B-7650-6D92FDF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98" y="1281875"/>
            <a:ext cx="6583003" cy="50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C93009-FD52-DE2C-E1AC-634C81A52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93B77-95A0-ED19-C27D-224702608876}"/>
              </a:ext>
            </a:extLst>
          </p:cNvPr>
          <p:cNvSpPr txBox="1"/>
          <p:nvPr/>
        </p:nvSpPr>
        <p:spPr>
          <a:xfrm>
            <a:off x="69564" y="803585"/>
            <a:ext cx="463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649316-4EAA-790B-91A6-D1AB0AE3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99" y="1336585"/>
            <a:ext cx="4794984" cy="54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79AC4E-96A0-AA8A-80C1-1E44EBAA5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7150B-DD82-162D-3EEC-EFB5AFC1F618}"/>
              </a:ext>
            </a:extLst>
          </p:cNvPr>
          <p:cNvSpPr txBox="1"/>
          <p:nvPr/>
        </p:nvSpPr>
        <p:spPr>
          <a:xfrm>
            <a:off x="111128" y="811897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게시판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58A11-70AF-2232-CFEE-5B6525EF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002" y="777293"/>
            <a:ext cx="3205509" cy="608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6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A84A8C4-7017-0318-BF8C-1F4F7B0F7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8940D-C07A-E95F-02F5-B2B92B555257}"/>
              </a:ext>
            </a:extLst>
          </p:cNvPr>
          <p:cNvSpPr txBox="1"/>
          <p:nvPr/>
        </p:nvSpPr>
        <p:spPr>
          <a:xfrm>
            <a:off x="77877" y="870579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835243-8ADF-C6D4-8FF7-EB2CA29CD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4" y="1332244"/>
            <a:ext cx="5004636" cy="4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124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5577</TotalTime>
  <Words>1112</Words>
  <Application>Microsoft Office PowerPoint</Application>
  <PresentationFormat>화면 슬라이드 쇼(4:3)</PresentationFormat>
  <Paragraphs>187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HY울릉도B</vt:lpstr>
      <vt:lpstr>HY헤드라인M</vt:lpstr>
      <vt:lpstr>굴림</vt:lpstr>
      <vt:lpstr>맑은 고딕</vt:lpstr>
      <vt:lpstr>이순신 돋움체 B</vt:lpstr>
      <vt:lpstr>Arial</vt:lpstr>
      <vt:lpstr>Times New Roman</vt:lpstr>
      <vt:lpstr>Wingdings</vt:lpstr>
      <vt:lpstr>07 Template</vt:lpstr>
      <vt:lpstr> Class 설계서</vt:lpstr>
      <vt:lpstr>변경 이력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김 재우</cp:lastModifiedBy>
  <cp:revision>576</cp:revision>
  <cp:lastPrinted>2001-07-23T08:42:52Z</cp:lastPrinted>
  <dcterms:created xsi:type="dcterms:W3CDTF">2011-02-22T01:37:12Z</dcterms:created>
  <dcterms:modified xsi:type="dcterms:W3CDTF">2022-05-27T09:29:43Z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